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/>
              <a:t>Arrange the numbers 82, – 60, 54, – 58, and 0 </a:t>
            </a:r>
            <a:r>
              <a:rPr lang="en-US" sz="4000" dirty="0" smtClean="0"/>
              <a:t>in increasing </a:t>
            </a:r>
            <a:r>
              <a:rPr lang="en-US" sz="4000" dirty="0"/>
              <a:t>order.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Identify the property illustrated by the </a:t>
            </a:r>
            <a:r>
              <a:rPr lang="en-US" sz="4000" dirty="0" smtClean="0"/>
              <a:t>statement </a:t>
            </a:r>
            <a:br>
              <a:rPr lang="en-US" sz="4000" dirty="0" smtClean="0"/>
            </a:br>
            <a:r>
              <a:rPr lang="en-US" sz="4000" dirty="0" smtClean="0"/>
              <a:t>19(6 </a:t>
            </a:r>
            <a:r>
              <a:rPr lang="en-US" sz="4000" dirty="0"/>
              <a:t>+ 8) = 19(6) + 19(8).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You drive 60 miles per hour. What is your speed </a:t>
            </a:r>
            <a:r>
              <a:rPr lang="en-US" sz="4000" dirty="0" smtClean="0"/>
              <a:t>in feet </a:t>
            </a:r>
            <a:r>
              <a:rPr lang="en-US" sz="4000" dirty="0"/>
              <a:t>per second</a:t>
            </a:r>
            <a:r>
              <a:rPr lang="en-US" sz="4000" dirty="0" smtClean="0"/>
              <a:t>?</a:t>
            </a:r>
            <a:r>
              <a:rPr lang="en-US" sz="4000" dirty="0"/>
              <a:t> </a:t>
            </a:r>
            <a:r>
              <a:rPr lang="en-US" sz="4000" dirty="0" smtClean="0"/>
              <a:t>(5280 feet = 1 mile)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/>
              <a:t>– 60, – 58, 0, 54, 82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Distributive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88 </a:t>
            </a:r>
            <a:r>
              <a:rPr lang="en-US" sz="4400" dirty="0" err="1" smtClean="0"/>
              <a:t>ft</a:t>
            </a:r>
            <a:r>
              <a:rPr lang="en-US" sz="4400" dirty="0" smtClean="0"/>
              <a:t>/s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135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1.1 Quiz</vt:lpstr>
      <vt:lpstr>1.1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80</cp:revision>
  <dcterms:created xsi:type="dcterms:W3CDTF">2010-08-17T17:31:29Z</dcterms:created>
  <dcterms:modified xsi:type="dcterms:W3CDTF">2012-04-02T18:34:06Z</dcterms:modified>
</cp:coreProperties>
</file>